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74" r:id="rId5"/>
    <p:sldId id="259" r:id="rId6"/>
    <p:sldId id="267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006" autoAdjust="0"/>
  </p:normalViewPr>
  <p:slideViewPr>
    <p:cSldViewPr snapToGrid="0" snapToObjects="1">
      <p:cViewPr varScale="1">
        <p:scale>
          <a:sx n="95" d="100"/>
          <a:sy n="95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0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1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FA9E-E31B-104E-8A10-32255AD529D5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D618-156A-6F4E-9FBD-07CF5D96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830" y="274638"/>
            <a:ext cx="529997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cademy Engraved LET"/>
                <a:cs typeface="Academy Engraved LET"/>
              </a:rPr>
              <a:t>To Germany</a:t>
            </a:r>
            <a:br>
              <a:rPr lang="en-US" dirty="0" smtClean="0">
                <a:latin typeface="Academy Engraved LET"/>
                <a:cs typeface="Academy Engraved LET"/>
              </a:rPr>
            </a:br>
            <a:r>
              <a:rPr lang="en-US" dirty="0" smtClean="0">
                <a:latin typeface="Academy Engraved LET"/>
                <a:cs typeface="Academy Engraved LET"/>
              </a:rPr>
              <a:t>May 31-July 25</a:t>
            </a:r>
            <a:endParaRPr lang="en-US" dirty="0">
              <a:latin typeface="Academy Engraved LET"/>
              <a:cs typeface="Academy Engraved LET"/>
            </a:endParaRPr>
          </a:p>
        </p:txBody>
      </p:sp>
      <p:pic>
        <p:nvPicPr>
          <p:cNvPr id="3" name="Picture 2" descr="Screen Shot 2015-03-18 at 19.3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14" y="1791942"/>
            <a:ext cx="5261438" cy="2516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" y="35282"/>
            <a:ext cx="3027081" cy="2004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3600" y="1658269"/>
            <a:ext cx="363481" cy="3636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0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8 at 19.2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90" y="0"/>
            <a:ext cx="5309810" cy="6858000"/>
          </a:xfrm>
          <a:prstGeom prst="rect">
            <a:avLst/>
          </a:prstGeom>
        </p:spPr>
      </p:pic>
      <p:pic>
        <p:nvPicPr>
          <p:cNvPr id="6" name="Picture 5" descr="Kalender+Juni+-+Juli+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835245" cy="267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156" y="827021"/>
            <a:ext cx="1520924" cy="2424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428" y="1432519"/>
            <a:ext cx="1491561" cy="354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306" y="2673051"/>
            <a:ext cx="29237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Hamburg: </a:t>
            </a:r>
          </a:p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Goethe Institute</a:t>
            </a:r>
          </a:p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(</a:t>
            </a:r>
            <a:r>
              <a:rPr lang="en-US" sz="2400" dirty="0" err="1" smtClean="0">
                <a:latin typeface="Academy Engraved LET"/>
                <a:cs typeface="Academy Engraved LET"/>
              </a:rPr>
              <a:t>Bunde</a:t>
            </a:r>
            <a:r>
              <a:rPr lang="en-US" sz="2400" dirty="0" smtClean="0">
                <a:latin typeface="Academy Engraved LET"/>
                <a:cs typeface="Academy Engraved LET"/>
              </a:rPr>
              <a:t>)</a:t>
            </a:r>
            <a:endParaRPr lang="en-US" sz="2400" dirty="0">
              <a:latin typeface="Academy Engraved LET"/>
              <a:cs typeface="Academy Engraved LE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428" y="1062652"/>
            <a:ext cx="1801651" cy="4708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0579" y="1229895"/>
            <a:ext cx="406028" cy="303648"/>
          </a:xfrm>
          <a:prstGeom prst="rect">
            <a:avLst/>
          </a:prstGeom>
          <a:solidFill>
            <a:schemeClr val="accent6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25474" y="1062652"/>
            <a:ext cx="1296737" cy="369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1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8 at 19.2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90" y="0"/>
            <a:ext cx="5309810" cy="6858000"/>
          </a:xfrm>
          <a:prstGeom prst="rect">
            <a:avLst/>
          </a:prstGeom>
        </p:spPr>
      </p:pic>
      <p:pic>
        <p:nvPicPr>
          <p:cNvPr id="6" name="Picture 5" descr="Kalender+Juni+-+Juli+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835245" cy="2673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045" y="1432519"/>
            <a:ext cx="477511" cy="354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306" y="2673051"/>
            <a:ext cx="292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Rostock (Sweden)</a:t>
            </a:r>
            <a:endParaRPr lang="en-US" sz="2400" dirty="0">
              <a:latin typeface="Academy Engraved LET"/>
              <a:cs typeface="Academy Engraved LE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54890" y="467895"/>
            <a:ext cx="1010057" cy="53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550" y="1786957"/>
            <a:ext cx="805924" cy="354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25474" y="1062652"/>
            <a:ext cx="1296737" cy="369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24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8 at 19.2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90" y="0"/>
            <a:ext cx="5309810" cy="6858000"/>
          </a:xfrm>
          <a:prstGeom prst="rect">
            <a:avLst/>
          </a:prstGeom>
        </p:spPr>
      </p:pic>
      <p:pic>
        <p:nvPicPr>
          <p:cNvPr id="6" name="Picture 5" descr="Kalender+Juni+-+Juli+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835245" cy="267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06" y="2673051"/>
            <a:ext cx="292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Either Rostock or Berlin</a:t>
            </a:r>
            <a:endParaRPr lang="en-US" sz="2400" dirty="0">
              <a:latin typeface="Academy Engraved LET"/>
              <a:cs typeface="Academy Engraved LE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54890" y="467895"/>
            <a:ext cx="1010057" cy="53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58831" y="718468"/>
            <a:ext cx="1075359" cy="2574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5179" y="1004117"/>
            <a:ext cx="223979" cy="2534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25474" y="1062652"/>
            <a:ext cx="1296737" cy="369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8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8 at 19.2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44" y="-13369"/>
            <a:ext cx="5309810" cy="6858000"/>
          </a:xfrm>
          <a:prstGeom prst="rect">
            <a:avLst/>
          </a:prstGeom>
        </p:spPr>
      </p:pic>
      <p:pic>
        <p:nvPicPr>
          <p:cNvPr id="6" name="Picture 5" descr="Kalender+Juni+-+Juli+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835245" cy="267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06" y="2673051"/>
            <a:ext cx="292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Berlin: Goethe Institute</a:t>
            </a:r>
            <a:endParaRPr lang="en-US" sz="2400" dirty="0">
              <a:latin typeface="Academy Engraved LET"/>
              <a:cs typeface="Academy Engraved LE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5789" y="493889"/>
            <a:ext cx="1025655" cy="495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41444" y="493889"/>
            <a:ext cx="738977" cy="1268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45895" y="989263"/>
            <a:ext cx="1588295" cy="2673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21359" y="1256632"/>
            <a:ext cx="1850925" cy="2574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25474" y="1062652"/>
            <a:ext cx="1296737" cy="369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7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8 at 19.2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90" y="0"/>
            <a:ext cx="5309810" cy="6858000"/>
          </a:xfrm>
          <a:prstGeom prst="rect">
            <a:avLst/>
          </a:prstGeom>
        </p:spPr>
      </p:pic>
      <p:pic>
        <p:nvPicPr>
          <p:cNvPr id="6" name="Picture 5" descr="Kalender+Juni+-+Juli+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835245" cy="267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06" y="2673051"/>
            <a:ext cx="292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Munich/Austria</a:t>
            </a:r>
            <a:endParaRPr lang="en-US" sz="2400" dirty="0">
              <a:latin typeface="Academy Engraved LET"/>
              <a:cs typeface="Academy Engraved LE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02421" y="493889"/>
            <a:ext cx="1039023" cy="536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41444" y="493889"/>
            <a:ext cx="792451" cy="1316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70503" y="1542716"/>
            <a:ext cx="1201521" cy="3128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178843" y="1823453"/>
            <a:ext cx="655052" cy="3724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7178842" y="5534526"/>
            <a:ext cx="807453" cy="2138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0158" y="1542716"/>
            <a:ext cx="173632" cy="312821"/>
          </a:xfrm>
          <a:prstGeom prst="rect">
            <a:avLst/>
          </a:prstGeom>
          <a:solidFill>
            <a:schemeClr val="accent6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25474" y="1062652"/>
            <a:ext cx="1296737" cy="369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4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8 at 19.2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90" y="0"/>
            <a:ext cx="5309810" cy="6858000"/>
          </a:xfrm>
          <a:prstGeom prst="rect">
            <a:avLst/>
          </a:prstGeom>
        </p:spPr>
      </p:pic>
      <p:pic>
        <p:nvPicPr>
          <p:cNvPr id="6" name="Picture 5" descr="Kalender+Juni+-+Juli+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835245" cy="267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06" y="2673051"/>
            <a:ext cx="292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cademy Engraved LET"/>
                <a:cs typeface="Academy Engraved LET"/>
              </a:rPr>
              <a:t>Hamburg/</a:t>
            </a:r>
            <a:r>
              <a:rPr lang="en-US" sz="2400" dirty="0" err="1" smtClean="0">
                <a:latin typeface="Academy Engraved LET"/>
                <a:cs typeface="Academy Engraved LET"/>
              </a:rPr>
              <a:t>nach</a:t>
            </a:r>
            <a:r>
              <a:rPr lang="en-US" sz="2400" dirty="0" smtClean="0">
                <a:latin typeface="Academy Engraved LET"/>
                <a:cs typeface="Academy Engraved LET"/>
              </a:rPr>
              <a:t> </a:t>
            </a:r>
            <a:r>
              <a:rPr lang="en-US" sz="2400" dirty="0" err="1" smtClean="0">
                <a:latin typeface="Academy Engraved LET"/>
                <a:cs typeface="Academy Engraved LET"/>
              </a:rPr>
              <a:t>Hause</a:t>
            </a:r>
            <a:endParaRPr lang="en-US" sz="2400" dirty="0">
              <a:latin typeface="Academy Engraved LET"/>
              <a:cs typeface="Academy Engraved LE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02421" y="493889"/>
            <a:ext cx="1039023" cy="536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41444" y="493889"/>
            <a:ext cx="792451" cy="1316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72024" y="1542716"/>
            <a:ext cx="662166" cy="2673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178843" y="1855537"/>
            <a:ext cx="655052" cy="3678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7178842" y="5534526"/>
            <a:ext cx="807453" cy="2138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02421" y="1203158"/>
            <a:ext cx="1039024" cy="4372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25474" y="1062652"/>
            <a:ext cx="1296737" cy="3698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09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28</Words>
  <Application>Microsoft Macintosh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To Germany May 31-July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Anfang</dc:title>
  <dc:creator>Audrey Waldecker</dc:creator>
  <cp:lastModifiedBy>Audrey Waldecker</cp:lastModifiedBy>
  <cp:revision>30</cp:revision>
  <dcterms:created xsi:type="dcterms:W3CDTF">2015-03-18T23:25:08Z</dcterms:created>
  <dcterms:modified xsi:type="dcterms:W3CDTF">2015-04-08T00:08:09Z</dcterms:modified>
</cp:coreProperties>
</file>